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1" r:id="rId75"/>
    <p:sldId id="332" r:id="rId76"/>
    <p:sldId id="333" r:id="rId77"/>
    <p:sldId id="334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ПК\Desktop\говно\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говно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50313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говно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7988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говно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говно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говно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говно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4137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Desktop\говно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0"/>
            <a:ext cx="83645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К\Desktop\говно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5010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К\Desktop\говно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\Desktop\говно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072462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говно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50109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ПК\Desktop\говно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201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ПК\Desktop\говно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ПК\Desktop\говно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ПК\Desktop\говно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8429652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ПК\Desktop\говно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ПК\Desktop\говно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ПК\Desktop\говно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ПК\Desktop\говно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ПК\Desktop\говно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ПК\Desktop\говно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556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говно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295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ПК\Desktop\говно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ПК\Desktop\говно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0"/>
            <a:ext cx="8055001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ПК\Desktop\говно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4" y="142853"/>
            <a:ext cx="8243917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ПК\Desktop\говно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357982" cy="664370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ПК\Desktop\говно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0"/>
            <a:ext cx="5913454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ПК\Desktop\говно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7"/>
            <a:ext cx="5786478" cy="60722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ПК\Desktop\говно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9"/>
            <a:ext cx="5500726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ПК\Desktop\говно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238" y="357167"/>
            <a:ext cx="5894406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ПК\Desktop\говно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89"/>
            <a:ext cx="6286544" cy="65008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ПК\Desktop\говно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858048" cy="6667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говн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358214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ПК\Desktop\говно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0"/>
            <a:ext cx="5792803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ПК\Desktop\говно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5929354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ПК\Desktop\говно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"/>
            <a:ext cx="5691205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ПК\Desktop\говно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215106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ПК\Desktop\говно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746892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ПК\Desktop\говно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556500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ПК\Desktop\говно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755650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ПК\Desktop\говно\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7556501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ПК\Desktop\говно\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929486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ПК\Desktop\говно\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643734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говно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69388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ПК\Desktop\говно\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7"/>
            <a:ext cx="6215106" cy="62151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ПК\Desktop\говно\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00079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ПК\Desktop\говно\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285728"/>
            <a:ext cx="6072230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ПК\Desktop\говно\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0"/>
            <a:ext cx="5429288" cy="66437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ПК\Desktop\говно\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1"/>
            <a:ext cx="5848367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ПК\Desktop\говно\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285728"/>
            <a:ext cx="598013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ПК\Desktop\говно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214974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ПК\Desktop\говно\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929222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ПК\Desktop\говно\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238" y="428604"/>
            <a:ext cx="539434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ПК\Desktop\говно\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5572164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говно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ПК\Desktop\говно\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9"/>
            <a:ext cx="5643602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ПК\Desktop\говно\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285728"/>
            <a:ext cx="5286413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ПК\Desktop\говно\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285728"/>
            <a:ext cx="5572165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ПК\Desktop\говно\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550" y="0"/>
            <a:ext cx="5307028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ПК\Desktop\говно\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214290"/>
            <a:ext cx="5881705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ПК\Desktop\говно\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55650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ПК\Desktop\говно\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500018"/>
            <a:ext cx="6143669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ПК\Desktop\говно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984864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ПК\Desktop\говно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0"/>
            <a:ext cx="6051569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ПК\Desktop\говно\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88" y="0"/>
            <a:ext cx="5783280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говно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088313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ПК\Desktop\говно\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86412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ПК\Desktop\говно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3"/>
            <a:ext cx="471490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ПК\Desktop\говно\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71504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ПК\Desktop\говно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285728"/>
            <a:ext cx="6037279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ПК\Desktop\говно\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42942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ПК\Desktop\говно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214290"/>
            <a:ext cx="5724543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ПК\Desktop\говно\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64360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ПК\Desktop\говно\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1"/>
            <a:ext cx="5572164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говно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говно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37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0</Words>
  <PresentationFormat>Экран (4:3)</PresentationFormat>
  <Paragraphs>1</Paragraphs>
  <Slides>77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Горно-Алтайский государственный университет</dc:title>
  <dc:creator>ПК</dc:creator>
  <cp:lastModifiedBy>ПК</cp:lastModifiedBy>
  <cp:revision>10</cp:revision>
  <dcterms:created xsi:type="dcterms:W3CDTF">2024-12-15T15:04:51Z</dcterms:created>
  <dcterms:modified xsi:type="dcterms:W3CDTF">2024-12-15T16:26:41Z</dcterms:modified>
</cp:coreProperties>
</file>